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200400" y="457200"/>
            <a:ext cx="5760720" cy="5943600"/>
          </a:xfrm>
          <a:prstGeom prst="rect">
            <a:avLst/>
          </a:prstGeom>
          <a:solidFill>
            <a:srgbClr val="0A10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394960" y="2560320"/>
            <a:ext cx="1371600" cy="13716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0"/>
            <a:ext cx="112471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800" b="1" i="0">
                <a:solidFill>
                  <a:srgbClr val="F0F4FF"/>
                </a:solidFill>
                <a:latin typeface="Calibri"/>
              </a:rPr>
              <a:t>BILLY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2004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1">
                <a:solidFill>
                  <a:srgbClr val="7A90C4"/>
                </a:solidFill>
                <a:latin typeface="Calibri"/>
              </a:rPr>
              <a:t>An Original Animated Trilogy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977639"/>
            <a:ext cx="12191695" cy="25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41148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F0F4FF"/>
                </a:solidFill>
                <a:latin typeface="Calibri"/>
              </a:rPr>
              <a:t>One tiny rat.  Three epic adventures.  An unforgettable franchise.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2179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A90C4"/>
                </a:solidFill>
                <a:latin typeface="Calibri"/>
              </a:rPr>
              <a:t>A Kidd Da Boss Production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0" y="62179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7A90C4"/>
                </a:solidFill>
                <a:latin typeface="Calibri"/>
              </a:rPr>
              <a:t>Damond Distribution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0F4FF"/>
                </a:solidFill>
                <a:latin typeface="Calibri"/>
              </a:rPr>
              <a:t>FILM THREE — THE BATTLE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The trilogy finale. The highest stakes. The hardest-won victory.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292608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261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Action-Adventure / Spy Thriller</a:t>
            </a:r>
          </a:p>
        </p:txBody>
      </p:sp>
      <p:sp>
        <p:nvSpPr>
          <p:cNvPr id="7" name="Rectangle 6"/>
          <p:cNvSpPr/>
          <p:nvPr/>
        </p:nvSpPr>
        <p:spPr>
          <a:xfrm>
            <a:off x="3749039" y="1234440"/>
            <a:ext cx="301752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840479" y="1261872"/>
            <a:ext cx="2834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Ensemble finale with Saturday-morning heart</a:t>
            </a:r>
          </a:p>
        </p:txBody>
      </p:sp>
      <p:sp>
        <p:nvSpPr>
          <p:cNvPr id="9" name="Rectangle 8"/>
          <p:cNvSpPr/>
          <p:nvPr/>
        </p:nvSpPr>
        <p:spPr>
          <a:xfrm>
            <a:off x="8823960" y="1234440"/>
            <a:ext cx="292608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915400" y="1261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Family / All Ages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1828800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8640" y="1938528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🏠  THE ROOTS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331720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Billy's sewer home, siblings Tilly and Mikey, Mama and Papa Rat. His grandfather's compass becomes the team's guiding symbol across the entire mission.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828800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0" y="1938528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⚙️  THE THREAT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331720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Rickety and Rackety and their Great Rotator 5000: an axis-redirecting energy beam that could plunge Earth into permanent chaos.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977639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4087367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⚠️  THE BETRAYAL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480559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Pipsqueak — a small trusted monkey ally — hands the enemy the key to their ultimate weapon. The team fractures. Friendship and persuasion win him back.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3977639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00800" y="4087367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🛡️  THE REVELATION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4480559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Rickety and Rackety were once the city's own guardians. Their fall from protectors to tyrants is the trilogy's most complex and powerful idea.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1722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3B82F6"/>
                </a:solidFill>
                <a:latin typeface="Calibri"/>
              </a:rPr>
              <a:t>"The hardest battles are the ones where you understand why your enemy started."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0F4FF"/>
                </a:solidFill>
                <a:latin typeface="Calibri"/>
              </a:rPr>
              <a:t>VISUAL STYLE DIRECTION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Animation aesthetic for the Billy trilogy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325880"/>
            <a:ext cx="3749039" cy="4572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46304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F0F4FF"/>
                </a:solidFill>
                <a:latin typeface="Calibri"/>
              </a:rPr>
              <a:t>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03120"/>
            <a:ext cx="33832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ANIMATION STYLE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606040"/>
            <a:ext cx="3383279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Character design draws from Saturday-morning animation elevated with contemporary CG warmth. Characters are caricatured: big eyes, fluid exaggerated movement, emotional readability at a distance. Our world, made magical by scale.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206240" y="1325880"/>
            <a:ext cx="3749039" cy="4572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146304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F0F4FF"/>
                </a:solidFill>
                <a:latin typeface="Calibri"/>
              </a:rP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2103120"/>
            <a:ext cx="33832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COLOR &amp; LIGHTING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2606040"/>
            <a:ext cx="3383279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Film 1: warm earthen burrow tones + cosmic electric blues in space. Film 2: noir-tinged city amber and shadow with bursts of jungle green. Film 3: cool sewer blues contrasted against the villain's gleaming steel and purple energy beams.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46720" y="1325880"/>
            <a:ext cx="3749039" cy="4572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0" y="146304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F0F4FF"/>
                </a:solidFill>
                <a:latin typeface="Calibri"/>
              </a:rPr>
              <a:t>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2103120"/>
            <a:ext cx="338327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TONE &amp; PACING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2606040"/>
            <a:ext cx="3383279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Fast, comedic, kinetic. Action sequences emphasize small-hero-in-a-big-world scale. Emotional scenes hold still and breathe. Score blends orchestral adventure with playful woodwind motifs echoing Billy's magic flute.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1722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3B82F6"/>
                </a:solidFill>
                <a:latin typeface="Calibri"/>
              </a:rPr>
              <a:t>Comparable titles: Ratatouille  ·  Guardians of the Galaxy  ·  The Incredibles  ·  Kung Fu Panda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0F4FF"/>
                </a:solidFill>
                <a:latin typeface="Calibri"/>
              </a:rPr>
              <a:t>WHY BILLY? WHY NOW?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The franchise opportunity.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371600"/>
            <a:ext cx="3657600" cy="20116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481328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B82F6"/>
                </a:solidFill>
                <a:latin typeface="Calibri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0299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  <a:latin typeface="Calibri"/>
              </a:rPr>
              <a:t>FULLY SCRIPTED FILMS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395728"/>
            <a:ext cx="32918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Not a concept. A complete trilogy. Ready for development today.</a:t>
            </a:r>
          </a:p>
        </p:txBody>
      </p:sp>
      <p:sp>
        <p:nvSpPr>
          <p:cNvPr id="9" name="Rectangle 8"/>
          <p:cNvSpPr/>
          <p:nvPr/>
        </p:nvSpPr>
        <p:spPr>
          <a:xfrm>
            <a:off x="4206240" y="1371600"/>
            <a:ext cx="3657600" cy="20116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1481328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B82F6"/>
                </a:solidFill>
                <a:latin typeface="Calibri"/>
              </a:rPr>
              <a:t>👨‍👩‍👧‍👦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20299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  <a:latin typeface="Calibri"/>
              </a:rPr>
              <a:t>ALL-AGES AUDIENCE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2395728"/>
            <a:ext cx="32918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Action and heart that works for children, parents, and grandparents.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46720" y="1371600"/>
            <a:ext cx="3657600" cy="20116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0" y="1481328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B82F6"/>
                </a:solidFill>
                <a:latin typeface="Calibri"/>
              </a:rPr>
              <a:t>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20299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  <a:latin typeface="Calibri"/>
              </a:rPr>
              <a:t>ORIGINAL IP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2395728"/>
            <a:ext cx="32918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Fully original characters, world, and mythology. No licensing costs. Owned outright.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657600"/>
            <a:ext cx="3657600" cy="20116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3767328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B82F6"/>
                </a:solidFill>
                <a:latin typeface="Calibri"/>
              </a:rPr>
              <a:t>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3159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  <a:latin typeface="Calibri"/>
              </a:rPr>
              <a:t>FRANCHISE-READY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681728"/>
            <a:ext cx="32918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Three films + episodic series + consumer products + spinoff potential.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206240" y="3657600"/>
            <a:ext cx="3657600" cy="20116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389120" y="3767328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B82F6"/>
                </a:solidFill>
                <a:latin typeface="Calibri"/>
              </a:rPr>
              <a:t>❤️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89120" y="43159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  <a:latin typeface="Calibri"/>
              </a:rPr>
              <a:t>EMOTIONAL CORE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4681728"/>
            <a:ext cx="32918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At the center of every action sequence is a found family who loves each other.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046720" y="3657600"/>
            <a:ext cx="3657600" cy="20116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229600" y="3767328"/>
            <a:ext cx="640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B82F6"/>
                </a:solidFill>
                <a:latin typeface="Calibri"/>
              </a:rPr>
              <a:t>🌍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0" y="43159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B82F6"/>
                </a:solidFill>
                <a:latin typeface="Calibri"/>
              </a:rPr>
              <a:t>GLOBAL THEMES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0" y="4681728"/>
            <a:ext cx="32918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Courage, loyalty, legacy, and the unlikely hero — themes that translate across every market.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59436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3B82F6"/>
                </a:solidFill>
                <a:latin typeface="Calibri"/>
              </a:rPr>
              <a:t>The Billy trilogy is ready. We are looking for the right creative partner.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200400" y="3200400"/>
            <a:ext cx="5760720" cy="4572000"/>
          </a:xfrm>
          <a:prstGeom prst="rect">
            <a:avLst/>
          </a:prstGeom>
          <a:solidFill>
            <a:srgbClr val="0A10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623560" y="548640"/>
            <a:ext cx="91440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645920"/>
            <a:ext cx="112471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0F4FF"/>
                </a:solidFill>
                <a:latin typeface="Calibri"/>
              </a:rPr>
              <a:t>Let's Build Something Unforgettable.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1">
                <a:solidFill>
                  <a:srgbClr val="7A90C4"/>
                </a:solidFill>
                <a:latin typeface="Calibri"/>
              </a:rPr>
              <a:t>The Billy trilogy is fully scripted and ready for development.</a:t>
            </a:r>
          </a:p>
          <a:p>
            <a:pPr algn="ctr"/>
            <a:r>
              <a:rPr sz="1600" b="0" i="1">
                <a:solidFill>
                  <a:srgbClr val="7A90C4"/>
                </a:solidFill>
                <a:latin typeface="Calibri"/>
              </a:rPr>
              <a:t>We welcome the opportunity to present the full pitch, share the complete show bible,</a:t>
            </a:r>
          </a:p>
          <a:p>
            <a:pPr algn="ctr"/>
            <a:r>
              <a:rPr sz="1600" b="0" i="1">
                <a:solidFill>
                  <a:srgbClr val="7A90C4"/>
                </a:solidFill>
                <a:latin typeface="Calibri"/>
              </a:rPr>
              <a:t>and explore what we can build together.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0" y="3931920"/>
            <a:ext cx="7589520" cy="164592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560320" y="4114800"/>
            <a:ext cx="7040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0F4FF"/>
                </a:solidFill>
                <a:latin typeface="Calibri"/>
              </a:rPr>
              <a:t>✉   info@damond-distribution.org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4553712"/>
            <a:ext cx="7040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0F4FF"/>
                </a:solidFill>
                <a:latin typeface="Calibri"/>
              </a:rPr>
              <a:t>🌐   www.damond-distribution.org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715000"/>
            <a:ext cx="12191695" cy="25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58521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7A90C4"/>
                </a:solidFill>
                <a:latin typeface="Calibri"/>
              </a:rPr>
              <a:t>Full show bible, character sheets, worldbuilding notes, and visual style direction available upon request.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30936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7A90C4"/>
                </a:solidFill>
                <a:latin typeface="Calibri"/>
              </a:rPr>
              <a:t>© Kidd Da Boss / Damond Distribution — All Rights Reserved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B82F6"/>
                </a:solidFill>
                <a:latin typeface="Calibri"/>
              </a:rPr>
              <a:t>MEET THE CREATOR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0F4FF"/>
                </a:solidFill>
                <a:latin typeface="Calibri"/>
              </a:rPr>
              <a:t>Kidd Da Boss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6002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Writer &amp; Creator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057400"/>
            <a:ext cx="12191695" cy="25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56692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0F4FF"/>
                </a:solidFill>
                <a:latin typeface="Calibri"/>
              </a:rPr>
              <a:t>Kidd Da Boss is an original voice in family animation — a writer with a gift for high-energy adventure, genuine heart, and stories that resonate with children and adults alike. The Billy trilogy is his flagship franchise: three fully scripted animated feature films with a complete story arc, a rich ensemble cast, and a world built for franchise expansion.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4206240"/>
            <a:ext cx="5669280" cy="13716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0F4FF"/>
                </a:solidFill>
                <a:latin typeface="Calibri"/>
              </a:rPr>
              <a:t>✉  info@damond-distribution.org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0F4FF"/>
                </a:solidFill>
                <a:latin typeface="Calibri"/>
              </a:rPr>
              <a:t>🌐  www.damond-distribution.org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75120" y="731520"/>
            <a:ext cx="5029200" cy="530352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675120" y="731520"/>
            <a:ext cx="50800" cy="530352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49440" y="2286000"/>
            <a:ext cx="4480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1">
                <a:solidFill>
                  <a:srgbClr val="F0F4FF"/>
                </a:solidFill>
                <a:latin typeface="Calibri"/>
              </a:rPr>
              <a:t>"The best animated franchises begin with one unforgettable character.</a:t>
            </a:r>
          </a:p>
          <a:p>
            <a:pPr algn="ctr"/>
            <a:endParaRPr sz="2000" b="0" i="1">
              <a:solidFill>
                <a:srgbClr val="F0F4FF"/>
              </a:solidFill>
              <a:latin typeface="Calibri"/>
            </a:endParaRPr>
          </a:p>
          <a:p>
            <a:pPr algn="ctr"/>
            <a:r>
              <a:rPr sz="2000" b="0" i="1">
                <a:solidFill>
                  <a:srgbClr val="F0F4FF"/>
                </a:solidFill>
                <a:latin typeface="Calibri"/>
              </a:rPr>
              <a:t>Billy is that character."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0" y="548640"/>
            <a:ext cx="5486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3B82F6"/>
                </a:solidFill>
                <a:latin typeface="Calibri"/>
              </a:rPr>
              <a:t>THE TRILOGY LOGLINE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6984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0" i="1">
                <a:solidFill>
                  <a:srgbClr val="F0F4FF"/>
                </a:solidFill>
                <a:latin typeface="Calibri"/>
              </a:rPr>
              <a:t>"When a tiny rat is declared Earth's only hope against cosmic destruction — and discovers that saving the world means learning what he is truly made of — three films' worth of adventure, heart, and heroism begin."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846320"/>
            <a:ext cx="12191695" cy="25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14400" y="5029200"/>
            <a:ext cx="3383280" cy="59436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5840" y="507492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3B82F6"/>
                </a:solidFill>
                <a:latin typeface="Calibri"/>
              </a:rPr>
              <a:t>FILM ONE — THE CHOSEN ONE</a:t>
            </a:r>
          </a:p>
        </p:txBody>
      </p:sp>
      <p:sp>
        <p:nvSpPr>
          <p:cNvPr id="8" name="Rectangle 7"/>
          <p:cNvSpPr/>
          <p:nvPr/>
        </p:nvSpPr>
        <p:spPr>
          <a:xfrm>
            <a:off x="4480560" y="5029200"/>
            <a:ext cx="3383280" cy="59436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72000" y="507492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14B8A6"/>
                </a:solidFill>
                <a:latin typeface="Calibri"/>
              </a:rPr>
              <a:t>FILM TWO — THE MISSION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0" y="5029200"/>
            <a:ext cx="3383280" cy="59436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138160" y="507492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59E0B"/>
                </a:solidFill>
                <a:latin typeface="Calibri"/>
              </a:rPr>
              <a:t>FILM THREE — THE BATTLE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0F4FF"/>
                </a:solidFill>
                <a:latin typeface="Calibri"/>
              </a:rPr>
              <a:t>THE WORLD OF BILLY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A Universe That Grows With Every Film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371600"/>
            <a:ext cx="5486400" cy="2286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50876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🏠  BILLY'S BURROW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965960"/>
            <a:ext cx="51206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A marvel of miniature engineering: tiny furniture, a running wheel, a cheese stash. The emotional anchor of the trilogy — Billy always has something worth fighting to return to.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371600"/>
            <a:ext cx="5486400" cy="2286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0" y="150876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🌆  THE CITY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965960"/>
            <a:ext cx="51206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A sprawling animated metropolis where Billy uses super-speed to navigate rooftops, alleyways, and neon-lit streets in pursuit of justice.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3931920"/>
            <a:ext cx="5486400" cy="2286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8640" y="406908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🌀  THE SEWER NETWORK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26280"/>
            <a:ext cx="51206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Surprisingly clean and organized — Billy's family home in Film 3. A community hidden beneath the city, full of warmth and impossible stakes.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3931920"/>
            <a:ext cx="5486400" cy="228600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0" y="406908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🌍  BEYOND EARTH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4526280"/>
            <a:ext cx="512064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The trilogy expands outward: burrow to city to jungle island to volcanic ravines to outer space near Jupiter. The scale grows with every film.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0F4FF"/>
                </a:solidFill>
                <a:latin typeface="Calibri"/>
              </a:rPr>
              <a:t>MEET THE 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Four heroes.  Zero odds.  Unlimited heart.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371600"/>
            <a:ext cx="5486400" cy="237744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48640" y="1536192"/>
            <a:ext cx="640080" cy="6400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21792" y="1554480"/>
            <a:ext cx="502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08091A"/>
                </a:solidFill>
                <a:latin typeface="Calibri"/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5880" y="155448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3B82F6"/>
                </a:solidFill>
                <a:latin typeface="Calibri"/>
              </a:rPr>
              <a:t>BILLY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1920240"/>
            <a:ext cx="4297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A90C4"/>
                </a:solidFill>
                <a:latin typeface="Calibri"/>
              </a:rPr>
              <a:t>Rat · The Chosen 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377440"/>
            <a:ext cx="5120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Hyperactive, brave to a fault, genuinely warm-hearted. Commands the Whispering Wind: energy shields, force fields, super-speed, shapeshifting, and a magical flute that grows vine staircases.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7920" y="1371600"/>
            <a:ext cx="5486400" cy="237744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400800" y="1536192"/>
            <a:ext cx="640080" cy="64008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73952" y="1554480"/>
            <a:ext cx="502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08091A"/>
                </a:solidFill>
                <a:latin typeface="Calibri"/>
              </a:rPr>
              <a:t>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78040" y="155448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4B8A6"/>
                </a:solidFill>
                <a:latin typeface="Calibri"/>
              </a:rPr>
              <a:t>MIKO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78040" y="1920240"/>
            <a:ext cx="4297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A90C4"/>
                </a:solidFill>
                <a:latin typeface="Calibri"/>
              </a:rPr>
              <a:t>Monkey · Tech Specialist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377440"/>
            <a:ext cx="5120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Clever, acrobatic, never short of a plan or a quip. Carries a backpack of gadgets: grappling hooks, communication devices, machete — the team's crisis solver.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931920"/>
            <a:ext cx="5486400" cy="237744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48640" y="4096512"/>
            <a:ext cx="640080" cy="6400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21792" y="4114800"/>
            <a:ext cx="502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08091A"/>
                </a:solidFill>
                <a:latin typeface="Calibri"/>
              </a:rPr>
              <a:t>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25880" y="411480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59E0B"/>
                </a:solidFill>
                <a:latin typeface="Calibri"/>
              </a:rPr>
              <a:t>BRUNO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5880" y="4480560"/>
            <a:ext cx="4297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A90C4"/>
                </a:solidFill>
                <a:latin typeface="Calibri"/>
              </a:rPr>
              <a:t>Grizzly Bear · Muscle &amp; Heart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4937760"/>
            <a:ext cx="5120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Gruff exterior, enormous loyalty, surprising gentleness. Complains constantly. Would do absolutely anything for the team — and has proved it.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17920" y="3931920"/>
            <a:ext cx="5486400" cy="2377440"/>
          </a:xfrm>
          <a:prstGeom prst="rect">
            <a:avLst/>
          </a:prstGeom>
          <a:solidFill>
            <a:srgbClr val="12172E"/>
          </a:solidFill>
          <a:ln w="12700">
            <a:solidFill>
              <a:srgbClr val="EAB30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400800" y="4096512"/>
            <a:ext cx="640080" cy="640080"/>
          </a:xfrm>
          <a:prstGeom prst="rect">
            <a:avLst/>
          </a:prstGeom>
          <a:solidFill>
            <a:srgbClr val="EAB3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73952" y="4114800"/>
            <a:ext cx="502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08091A"/>
                </a:solidFill>
                <a:latin typeface="Calibri"/>
              </a:rPr>
              <a:t>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78040" y="411480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EAB308"/>
                </a:solidFill>
                <a:latin typeface="Calibri"/>
              </a:rPr>
              <a:t>SPARKY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78040" y="4480560"/>
            <a:ext cx="4297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A90C4"/>
                </a:solidFill>
                <a:latin typeface="Calibri"/>
              </a:rPr>
              <a:t>Dog · Scout &amp; Moral Compass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4937760"/>
            <a:ext cx="5120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Optimistic in a way that should be annoying but is infectious. Super-sensitive nose detects cloaked ships and hidden paths. The team's heart.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0F4FF"/>
                </a:solidFill>
                <a:latin typeface="Calibri"/>
              </a:rPr>
              <a:t>THE ROGUES GALLERY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8229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Each film raises the stakes. Each villain raises the threat.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371600"/>
            <a:ext cx="5486400" cy="4937760"/>
          </a:xfrm>
          <a:prstGeom prst="rect">
            <a:avLst/>
          </a:prstGeom>
          <a:solidFill>
            <a:srgbClr val="12172E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5087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  <a:latin typeface="Calibri"/>
              </a:rPr>
              <a:t>FILMS 1 &amp;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874519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0F4FF"/>
                </a:solidFill>
                <a:latin typeface="Calibri"/>
              </a:rPr>
              <a:t>MAGMAR &amp; DR. MALAK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231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MAGMAR — The Magma Monster (Film 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788920"/>
            <a:ext cx="51206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An ancient elemental force of volcanic destruction awakened by Earth's destabilizing core. Defeated when Billy destroys his crystal heart.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70332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DR. MALAK — The Supervillain Scientist (Film 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069080"/>
            <a:ext cx="512064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A portly theatrical genius with a shrinking virus, a robotic spider mech, and a network of henchmen. His mid-film twist — a trusted ally was his partner all along — is the trilogy's first gut-punch betrayal.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371600"/>
            <a:ext cx="5486400" cy="4937760"/>
          </a:xfrm>
          <a:prstGeom prst="rect">
            <a:avLst/>
          </a:prstGeom>
          <a:solidFill>
            <a:srgbClr val="12172E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92240" y="150876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  <a:latin typeface="Calibri"/>
              </a:rPr>
              <a:t>FILM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1874519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0F4FF"/>
                </a:solidFill>
                <a:latin typeface="Calibri"/>
              </a:rPr>
              <a:t>RICKETY &amp; RACKETY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377440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9E0B"/>
                </a:solidFill>
                <a:latin typeface="Calibri"/>
              </a:rPr>
              <a:t>The Twin Raccoon Masterminds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743200"/>
            <a:ext cx="512064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Identical twins in matching black outfits — Rickety imposing and refined, Rackety chaotic and excitable. Their weapon: the Great Rotator 5000, an axis-redirecting energy beam capable of plunging Earth into chaos.
Their darkest secret: they were once the city's own guardians. The fall from protector to tyrant is the trilogy's most complex idea.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" y="6446520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3B82F6"/>
                </a:solidFill>
                <a:latin typeface="Calibri"/>
              </a:rPr>
              <a:t>Escalating threat. Escalating stakes. Escalating Billy.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0F4FF"/>
                </a:solidFill>
                <a:latin typeface="Calibri"/>
              </a:rPr>
              <a:t>THE TRILOGY ARC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Three complete films. One expanding universe.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897880" y="1371600"/>
            <a:ext cx="38100" cy="50292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417320"/>
            <a:ext cx="5212080" cy="15544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508760"/>
            <a:ext cx="4846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B82F6"/>
                </a:solidFill>
                <a:latin typeface="Calibri"/>
              </a:rPr>
              <a:t>FILM ONE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83080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0F4FF"/>
                </a:solidFill>
                <a:latin typeface="Calibri"/>
              </a:rPr>
              <a:t>The Chosen 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103120"/>
            <a:ext cx="48463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A glowing crystal declares Billy Earth's only hope. He assembles a team of misfits and faces a cosmic threat: an asteroid on collision course with Earth and the magma monster Magmar.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87568" y="2057400"/>
            <a:ext cx="201168" cy="201168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60" y="3063240"/>
            <a:ext cx="5212080" cy="155448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46520" y="3154680"/>
            <a:ext cx="4846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4B8A6"/>
                </a:solidFill>
                <a:latin typeface="Calibri"/>
              </a:rPr>
              <a:t>FILM TWO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429000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0F4FF"/>
                </a:solidFill>
                <a:latin typeface="Calibri"/>
              </a:rPr>
              <a:t>The Mission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49040"/>
            <a:ext cx="48463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A family is kidnapped. Ocean crossings, jungle treks, laser-grid fortresses. A shocking mid-film betrayal reframes everything. Billy learns that the people you save are not always who you think they are.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87568" y="3703320"/>
            <a:ext cx="201168" cy="201168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65760" y="4663440"/>
            <a:ext cx="5212080" cy="1554480"/>
          </a:xfrm>
          <a:prstGeom prst="rect">
            <a:avLst/>
          </a:prstGeom>
          <a:solidFill>
            <a:srgbClr val="12172E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02920" y="4754880"/>
            <a:ext cx="48463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59E0B"/>
                </a:solidFill>
                <a:latin typeface="Calibri"/>
              </a:rPr>
              <a:t>FILM THREE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029200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0F4FF"/>
                </a:solidFill>
                <a:latin typeface="Calibri"/>
              </a:rPr>
              <a:t>The Battle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5349240"/>
            <a:ext cx="48463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0F4FF"/>
                </a:solidFill>
                <a:latin typeface="Calibri"/>
              </a:rPr>
              <a:t>Twin raccoon geniuses plot global domination. Billy's team is nearly torn apart by betrayal from within. The trilogy's emotional and action climax — Billy learns the difference between a guardian and a tyrant.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87568" y="5303520"/>
            <a:ext cx="201168" cy="201168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" y="6400800"/>
            <a:ext cx="11247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3B82F6"/>
                </a:solidFill>
                <a:latin typeface="Calibri"/>
              </a:rPr>
              <a:t>Each film stands alone. Together, they form a complete franchise.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0F4FF"/>
                </a:solidFill>
                <a:latin typeface="Calibri"/>
              </a:rPr>
              <a:t>FILM ONE — THE CHOSEN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The film that starts it all.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292608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261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B82F6"/>
                </a:solidFill>
                <a:latin typeface="Calibri"/>
              </a:rPr>
              <a:t>Action-Adventure Comedy</a:t>
            </a:r>
          </a:p>
        </p:txBody>
      </p:sp>
      <p:sp>
        <p:nvSpPr>
          <p:cNvPr id="7" name="Rectangle 6"/>
          <p:cNvSpPr/>
          <p:nvPr/>
        </p:nvSpPr>
        <p:spPr>
          <a:xfrm>
            <a:off x="3749039" y="1234440"/>
            <a:ext cx="301752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840479" y="1261872"/>
            <a:ext cx="2834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B82F6"/>
                </a:solidFill>
                <a:latin typeface="Calibri"/>
              </a:rPr>
              <a:t>Ratatouille meets Guardians of the Galaxy</a:t>
            </a:r>
          </a:p>
        </p:txBody>
      </p:sp>
      <p:sp>
        <p:nvSpPr>
          <p:cNvPr id="9" name="Rectangle 8"/>
          <p:cNvSpPr/>
          <p:nvPr/>
        </p:nvSpPr>
        <p:spPr>
          <a:xfrm>
            <a:off x="8823960" y="1234440"/>
            <a:ext cx="292608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915400" y="1261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B82F6"/>
                </a:solidFill>
                <a:latin typeface="Calibri"/>
              </a:rPr>
              <a:t>Family / All Ages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1828800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8640" y="1938528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⭐  THE HOOK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331720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A glowing crystal crashes near Billy's burrow and names a tiny hyperactive rat as Earth's last hope against cosmic destruction. He has no training, no army — just a gift he barely understands.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828800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0" y="1938528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👥  THE TEAM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331720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Billy assembles the most unlikely crew imaginable: a gadget-monkey, a grumbling bear, and an optimistic dog. Their chemistry is the film's engine.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977639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4087367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💥  THE STAKES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480559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An asteroid on collision course with Earth. The magma monster Magmar rising from the destabilized core. The mission reaches outer space near Jupiter and comes back.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3977639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00800" y="4087367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B82F6"/>
                </a:solidFill>
                <a:latin typeface="Calibri"/>
              </a:rPr>
              <a:t>❤️  THE HEART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4480559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Billy's first act of self-sacrifice. Bruno's near-death. The moment a ragtag group becomes a family.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1722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3B82F6"/>
                </a:solidFill>
                <a:latin typeface="Calibri"/>
              </a:rPr>
              <a:t>"The best chosen-one stories are about the choosing, not the power."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F0F4FF"/>
                </a:solidFill>
                <a:latin typeface="Calibri"/>
              </a:rPr>
              <a:t>FILM TWO — THE MISSION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7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7A90C4"/>
                </a:solidFill>
                <a:latin typeface="Calibri"/>
              </a:rPr>
              <a:t>A heist. A rescue. A gut-punch twist.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1234440"/>
            <a:ext cx="292608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1261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4B8A6"/>
                </a:solidFill>
                <a:latin typeface="Calibri"/>
              </a:rPr>
              <a:t>Urban Caper &amp; Adventure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3749039" y="1234440"/>
            <a:ext cx="301752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840479" y="1261872"/>
            <a:ext cx="2834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4B8A6"/>
                </a:solidFill>
                <a:latin typeface="Calibri"/>
              </a:rPr>
              <a:t>Mission Impossible meets The Great Mouse Detective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23960" y="1234440"/>
            <a:ext cx="2926080" cy="41148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915400" y="1261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4B8A6"/>
                </a:solidFill>
                <a:latin typeface="Calibri"/>
              </a:rPr>
              <a:t>Family / All Ages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1828800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8640" y="1938528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4B8A6"/>
                </a:solidFill>
                <a:latin typeface="Calibri"/>
              </a:rPr>
              <a:t>🔒  THE SETUP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331720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The Rodriguez family vanishes, leaving only a mocking ransom note. Billy's team assembles with crisp efficiency. Operation Rescue Rodriguez is underway.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828800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0" y="1938528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4B8A6"/>
                </a:solidFill>
                <a:latin typeface="Calibri"/>
              </a:rPr>
              <a:t>🗺️  THE JOURNEY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331720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Ocean crossings. A hidden jungle village led by Elder Barnaby. A fortified mountain fortress of laser grids, pressure-plate corridors, and lizard-men guards.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977639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4087367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4B8A6"/>
                </a:solidFill>
                <a:latin typeface="Calibri"/>
              </a:rPr>
              <a:t>⚡  THE TWIST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480559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The rescue appears successful — until a holographic reveal shatters everything. Mr. Rodriguez was the villain's partner all along. The team's lowest point.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7920" y="3977639"/>
            <a:ext cx="5486400" cy="1920240"/>
          </a:xfrm>
          <a:prstGeom prst="rect">
            <a:avLst/>
          </a:prstGeom>
          <a:solidFill>
            <a:srgbClr val="12172E"/>
          </a:solidFill>
          <a:ln w="12700">
            <a:solidFill>
              <a:srgbClr val="14B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00800" y="4087367"/>
            <a:ext cx="5120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4B8A6"/>
                </a:solidFill>
                <a:latin typeface="Calibri"/>
              </a:rPr>
              <a:t>🏆  THE FINISH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4480559"/>
            <a:ext cx="5120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0F4FF"/>
                </a:solidFill>
                <a:latin typeface="Calibri"/>
              </a:rPr>
              <a:t>Billy shapeshifts into a giant radiant rat. The spider mech is destroyed. The family is freed. The team comes home stronger and wiser.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17220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3B82F6"/>
                </a:solidFill>
                <a:latin typeface="Calibri"/>
              </a:rPr>
              <a:t>"The people you risk everything for are not always who you think — and that makes the rescue matter more, not less."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69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1663</Words>
  <Application>Microsoft Office PowerPoint</Application>
  <PresentationFormat>Widescreen</PresentationFormat>
  <Paragraphs>155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Glenn Damond</dc:creator>
  <cp:keywords/>
  <dc:description>generated using python-pptx</dc:description>
  <cp:lastModifiedBy>Glenn Damond</cp:lastModifiedBy>
  <cp:revision>1</cp:revision>
  <dcterms:created xsi:type="dcterms:W3CDTF">2013-01-27T09:14:16Z</dcterms:created>
  <dcterms:modified xsi:type="dcterms:W3CDTF">2026-06-18T00:55:48Z</dcterms:modified>
  <cp:category/>
</cp:coreProperties>
</file>